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 Semi Bold"/>
      <p:regular r:id="rId17"/>
    </p:embeddedFont>
    <p:embeddedFont>
      <p:font typeface="Brygada 1918 Semi Bold"/>
      <p:regular r:id="rId18"/>
    </p:embeddedFont>
    <p:embeddedFont>
      <p:font typeface="Brygada 1918 Semi Bold"/>
      <p:regular r:id="rId19"/>
    </p:embeddedFont>
    <p:embeddedFont>
      <p:font typeface="Brygada 1918 Semi Bold"/>
      <p:regular r:id="rId20"/>
    </p:embeddedFont>
    <p:embeddedFont>
      <p:font typeface="Brygada 1918"/>
      <p:regular r:id="rId21"/>
    </p:embeddedFont>
    <p:embeddedFont>
      <p:font typeface="Brygada 1918"/>
      <p:regular r:id="rId22"/>
    </p:embeddedFont>
    <p:embeddedFont>
      <p:font typeface="Brygada 1918"/>
      <p:regular r:id="rId23"/>
    </p:embeddedFont>
    <p:embeddedFont>
      <p:font typeface="Brygada 1918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048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ElectViz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04404"/>
            <a:ext cx="49644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Election Data Visualization for Media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4988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Multi-phase Indian election analysis with interactive Power BI dashboards delivering comprehensive insights for media storytelling.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6289"/>
            <a:ext cx="6326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Phase Dashboard Views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094667"/>
            <a:ext cx="4221480" cy="422148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341" y="2094667"/>
            <a:ext cx="4221599" cy="422159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391" y="2094667"/>
            <a:ext cx="4221599" cy="422159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71738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Comprehensive phase-wise visualizations showing elector distribution, vote totals, and polling percentages across all seven phases of the Indian election.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350" y="751642"/>
            <a:ext cx="6742748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Collection &amp; Cleaning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9350" y="1733312"/>
            <a:ext cx="3722965" cy="3105745"/>
          </a:xfrm>
          <a:prstGeom prst="roundRect">
            <a:avLst>
              <a:gd name="adj" fmla="val 10253"/>
            </a:avLst>
          </a:prstGeom>
          <a:solidFill>
            <a:srgbClr val="626C3B"/>
          </a:solidFill>
          <a:ln w="7620">
            <a:solidFill>
              <a:srgbClr val="626C3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49139" y="1953101"/>
            <a:ext cx="636746" cy="636746"/>
          </a:xfrm>
          <a:prstGeom prst="roundRect">
            <a:avLst>
              <a:gd name="adj" fmla="val 14359078"/>
            </a:avLst>
          </a:prstGeom>
          <a:solidFill>
            <a:srgbClr val="626C3B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280" y="2128242"/>
            <a:ext cx="286464" cy="2864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49139" y="2802017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Sources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6449139" y="3261003"/>
            <a:ext cx="3283387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Kaggle datasets with state, constituency, party, candidate, votes, electors, phase mapping, and postal/EVM splits.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0164485" y="1733312"/>
            <a:ext cx="3722965" cy="3105745"/>
          </a:xfrm>
          <a:prstGeom prst="roundRect">
            <a:avLst>
              <a:gd name="adj" fmla="val 10253"/>
            </a:avLst>
          </a:prstGeom>
          <a:solidFill>
            <a:srgbClr val="626C3B"/>
          </a:solidFill>
          <a:ln w="7620">
            <a:solidFill>
              <a:srgbClr val="83792E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384274" y="1953101"/>
            <a:ext cx="636746" cy="636746"/>
          </a:xfrm>
          <a:prstGeom prst="roundRect">
            <a:avLst>
              <a:gd name="adj" fmla="val 14359078"/>
            </a:avLst>
          </a:prstGeom>
          <a:solidFill>
            <a:srgbClr val="83792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9415" y="2128242"/>
            <a:ext cx="286464" cy="28646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84274" y="2802017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Power Query Steps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10384274" y="3261003"/>
            <a:ext cx="3283387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Removed nulls, trimmed text, enforced data types, deduplicated on composite keys, filtered out totals.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6229350" y="5051227"/>
            <a:ext cx="7658100" cy="2426613"/>
          </a:xfrm>
          <a:prstGeom prst="roundRect">
            <a:avLst>
              <a:gd name="adj" fmla="val 13122"/>
            </a:avLst>
          </a:prstGeom>
          <a:solidFill>
            <a:srgbClr val="626C3B"/>
          </a:solidFill>
          <a:ln w="7620">
            <a:solidFill>
              <a:srgbClr val="E8AF3B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449139" y="5271016"/>
            <a:ext cx="636746" cy="636746"/>
          </a:xfrm>
          <a:prstGeom prst="roundRect">
            <a:avLst>
              <a:gd name="adj" fmla="val 14359078"/>
            </a:avLst>
          </a:prstGeom>
          <a:solidFill>
            <a:srgbClr val="E8AF3B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4280" y="5446157"/>
            <a:ext cx="286464" cy="28646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49139" y="6119932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Normalization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6449139" y="6578918"/>
            <a:ext cx="7218521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Standardized state/UT names, harmonized party abbreviations, split EVM vs Postal votes into separate columns.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Modeling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995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Star Schema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55162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FactVotes at grain State–Constituency–Party–Phase with dimensional tables for Date, State, Party, Candidate, Phase.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8150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One big table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in the center with numbers (the fact), surrounded by small descriptive tables (the dimensions).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18995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Relationships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599521" y="255162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One-to-many from dimensions to FactVotes with active relationships on StateKey and PhaseKey. Date table marked for time intelligence.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666536"/>
            <a:ext cx="6521410" cy="90725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020604" y="58006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Calculated Keys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0604" y="6291024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Integer surrogate keys in each dimension (e.g., StateKey = 101 for "Uttar Pradesh") avoid spelling mismatches and speed joins.</a:t>
            </a:r>
            <a:endParaRPr lang="en-US" sz="17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666536"/>
            <a:ext cx="6521410" cy="90725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42014" y="58006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Stable Joins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542014" y="6291024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Keys created during Power Query/ETL and carried into fact table for consistent relationships.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9392"/>
            <a:ext cx="78940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DAX Measures &amp; Calculations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51961"/>
            <a:ext cx="6407944" cy="3809286"/>
          </a:xfrm>
          <a:prstGeom prst="roundRect">
            <a:avLst>
              <a:gd name="adj" fmla="val 3841"/>
            </a:avLst>
          </a:prstGeom>
          <a:solidFill>
            <a:srgbClr val="F6EBD4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321481"/>
            <a:ext cx="6407944" cy="121920"/>
          </a:xfrm>
          <a:prstGeom prst="roundRect">
            <a:avLst>
              <a:gd name="adj" fmla="val 279070"/>
            </a:avLst>
          </a:prstGeom>
          <a:solidFill>
            <a:srgbClr val="626C3B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01179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6C3B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61614" y="2215872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29189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Calculated Columns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40935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Margin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385155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Total states in different phase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51084" y="4293751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VoteType (EVM/Postal)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51084" y="473594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CleanParty for grouping and top-N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428548" y="2351961"/>
            <a:ext cx="6408063" cy="3809286"/>
          </a:xfrm>
          <a:prstGeom prst="roundRect">
            <a:avLst>
              <a:gd name="adj" fmla="val 3841"/>
            </a:avLst>
          </a:prstGeom>
          <a:solidFill>
            <a:srgbClr val="F6EBD4"/>
          </a:solidFill>
          <a:ln/>
        </p:spPr>
      </p:sp>
      <p:sp>
        <p:nvSpPr>
          <p:cNvPr id="13" name="Shape 10"/>
          <p:cNvSpPr/>
          <p:nvPr/>
        </p:nvSpPr>
        <p:spPr>
          <a:xfrm>
            <a:off x="7428548" y="2321481"/>
            <a:ext cx="6408063" cy="121920"/>
          </a:xfrm>
          <a:prstGeom prst="roundRect">
            <a:avLst>
              <a:gd name="adj" fmla="val 279070"/>
            </a:avLst>
          </a:prstGeom>
          <a:solidFill>
            <a:srgbClr val="83792E"/>
          </a:solidFill>
          <a:ln/>
        </p:spPr>
      </p:sp>
      <p:sp>
        <p:nvSpPr>
          <p:cNvPr id="14" name="Shape 11"/>
          <p:cNvSpPr/>
          <p:nvPr/>
        </p:nvSpPr>
        <p:spPr>
          <a:xfrm>
            <a:off x="10292298" y="201179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792E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371" y="2215872"/>
            <a:ext cx="272177" cy="272177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685842" y="29189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Core Measures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7685842" y="340935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Total Difference = SUM('Counted vs polled'[Difference])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7685842" y="4214455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Total EVM Votes Counted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7685842" y="4656653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Total PC'S = DISTINCTCOUNT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7685842" y="5098852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Total Candidates, Constituencies</a:t>
            </a:r>
            <a:endParaRPr lang="en-US" sz="1750" dirty="0"/>
          </a:p>
        </p:txBody>
      </p:sp>
      <p:sp>
        <p:nvSpPr>
          <p:cNvPr id="21" name="Text 17"/>
          <p:cNvSpPr/>
          <p:nvPr/>
        </p:nvSpPr>
        <p:spPr>
          <a:xfrm>
            <a:off x="7685842" y="5541050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Top N Parties by Votes using RANKX</a:t>
            </a:r>
            <a:endParaRPr lang="en-US" sz="1750" dirty="0"/>
          </a:p>
        </p:txBody>
      </p:sp>
      <p:sp>
        <p:nvSpPr>
          <p:cNvPr id="22" name="Shape 18"/>
          <p:cNvSpPr/>
          <p:nvPr/>
        </p:nvSpPr>
        <p:spPr>
          <a:xfrm>
            <a:off x="793790" y="6416397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23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04" y="6752868"/>
            <a:ext cx="283488" cy="226814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1530906" y="6699885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Visual logic: phase-aware measures using TREATAS/ISFILTERED to reflect slicer selection and persist KPI cards.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43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Main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5938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National Overview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28838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2643426"/>
            <a:ext cx="3664744" cy="30480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2817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KPIs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3308152"/>
            <a:ext cx="366474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Total states, constituencies, candidates, aggregate votes across all phases. Donut for party vote share, bar for top parties, treemap for votes by state.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685348" y="228838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5348" y="2643426"/>
            <a:ext cx="3664863" cy="30480"/>
          </a:xfrm>
          <a:prstGeom prst="rect">
            <a:avLst/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4685348" y="2817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685348" y="3308152"/>
            <a:ext cx="3664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Quick national snapshot with drill-through to state/phase. Highlights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3792E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BJP and INC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at top, with Independents and regional parties visible.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51949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5874544"/>
            <a:ext cx="7556421" cy="30480"/>
          </a:xfrm>
          <a:prstGeom prst="rect">
            <a:avLst/>
          </a:prstGeom>
          <a:solidFill>
            <a:srgbClr val="E8AF3B"/>
          </a:solidFill>
          <a:ln/>
        </p:spPr>
      </p:sp>
      <p:sp>
        <p:nvSpPr>
          <p:cNvPr id="15" name="Text 12"/>
          <p:cNvSpPr/>
          <p:nvPr/>
        </p:nvSpPr>
        <p:spPr>
          <a:xfrm>
            <a:off x="793790" y="6048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Usage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93790" y="653927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Slicers for State, Party, Constituency enable targeted exploration and media-style storytelling.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Dashboard in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Interactive national overview showing party distribution, state-wise votes, and key performance indicators for comprehensive election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115" y="571262"/>
            <a:ext cx="7689771" cy="1298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Counting &amp; Margins Dashboard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115" y="2181106"/>
            <a:ext cx="3741063" cy="2333863"/>
          </a:xfrm>
          <a:prstGeom prst="roundRect">
            <a:avLst>
              <a:gd name="adj" fmla="val 13352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2380" y="2396371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EVM Votes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2380" y="2845475"/>
            <a:ext cx="33105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Polled vs Counted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42380" y="3302437"/>
            <a:ext cx="3310533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Total EVM Votes Polled vs Counted with Total Difference tracking.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5823" y="2181106"/>
            <a:ext cx="3741063" cy="2333863"/>
          </a:xfrm>
          <a:prstGeom prst="roundRect">
            <a:avLst>
              <a:gd name="adj" fmla="val 13352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91088" y="2396371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Postal Votes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891088" y="2845475"/>
            <a:ext cx="33105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Distribution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91088" y="3302437"/>
            <a:ext cx="331053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Total Postal Votes analysis across states and constituencies.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7115" y="4722614"/>
            <a:ext cx="7689771" cy="1669018"/>
          </a:xfrm>
          <a:prstGeom prst="roundRect">
            <a:avLst>
              <a:gd name="adj" fmla="val 1867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2380" y="4937879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Margin Analysis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942380" y="5386983"/>
            <a:ext cx="725924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Victory Margins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42380" y="5843945"/>
            <a:ext cx="725924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Sum of Margin and margin by state heat/category bars.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27115" y="6729081"/>
            <a:ext cx="7689771" cy="33576"/>
          </a:xfrm>
          <a:prstGeom prst="rect">
            <a:avLst/>
          </a:prstGeom>
          <a:solidFill>
            <a:srgbClr val="403011">
              <a:alpha val="50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27115" y="6996232"/>
            <a:ext cx="7689771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Surfaces states with larger deltas between polled and counted votes, and where victory margins cluster—aiding operational and results-night narratives.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9828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Counting Dashboard 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Detailed view of EVM and postal vote distribution with margin analysis, enabling precise tracking of counting progress and result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924" y="422672"/>
            <a:ext cx="4855726" cy="480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Phase-by-Phase Snapshots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7924" y="1210508"/>
            <a:ext cx="13554551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Each phase card displays: Total Electors, Total Votes, States in phase, bar of Total Votes by State, funnel of Total Electors by State, and pie of Poll % by State.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7303770" y="1629251"/>
            <a:ext cx="22860" cy="6179582"/>
          </a:xfrm>
          <a:prstGeom prst="roundRect">
            <a:avLst>
              <a:gd name="adj" fmla="val 1008668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6704052" y="1790700"/>
            <a:ext cx="461129" cy="22860"/>
          </a:xfrm>
          <a:prstGeom prst="roundRect">
            <a:avLst>
              <a:gd name="adj" fmla="val 1008668"/>
            </a:avLst>
          </a:prstGeom>
          <a:solidFill>
            <a:srgbClr val="7B8554"/>
          </a:solidFill>
          <a:ln/>
        </p:spPr>
      </p:sp>
      <p:sp>
        <p:nvSpPr>
          <p:cNvPr id="6" name="Shape 4"/>
          <p:cNvSpPr/>
          <p:nvPr/>
        </p:nvSpPr>
        <p:spPr>
          <a:xfrm>
            <a:off x="7142321" y="1629251"/>
            <a:ext cx="345758" cy="345758"/>
          </a:xfrm>
          <a:prstGeom prst="roundRect">
            <a:avLst>
              <a:gd name="adj" fmla="val 66689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199948" y="1658064"/>
            <a:ext cx="230505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625221" y="1681996"/>
            <a:ext cx="1921431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Phase 1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37924" y="2014299"/>
            <a:ext cx="6008727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Tamil Nadu</a:t>
            </a:r>
            <a:pPr algn="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dominates votes and electors; broad long-tail across many smaller states/UTs.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7465219" y="2712958"/>
            <a:ext cx="461129" cy="22860"/>
          </a:xfrm>
          <a:prstGeom prst="roundRect">
            <a:avLst>
              <a:gd name="adj" fmla="val 1008668"/>
            </a:avLst>
          </a:prstGeom>
          <a:solidFill>
            <a:srgbClr val="9C9247"/>
          </a:solidFill>
          <a:ln/>
        </p:spPr>
      </p:sp>
      <p:sp>
        <p:nvSpPr>
          <p:cNvPr id="11" name="Shape 9"/>
          <p:cNvSpPr/>
          <p:nvPr/>
        </p:nvSpPr>
        <p:spPr>
          <a:xfrm>
            <a:off x="7142321" y="2551509"/>
            <a:ext cx="345758" cy="345758"/>
          </a:xfrm>
          <a:prstGeom prst="roundRect">
            <a:avLst>
              <a:gd name="adj" fmla="val 66689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199948" y="2580323"/>
            <a:ext cx="230505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8083748" y="2604254"/>
            <a:ext cx="1921431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Phase 2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8083748" y="2936558"/>
            <a:ext cx="6008727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83792E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Karnataka and Kerala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lead; strong showings from Rajasthan and Uttar Pradesh.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6704052" y="3507819"/>
            <a:ext cx="461129" cy="22860"/>
          </a:xfrm>
          <a:prstGeom prst="roundRect">
            <a:avLst>
              <a:gd name="adj" fmla="val 1008668"/>
            </a:avLst>
          </a:prstGeom>
          <a:solidFill>
            <a:srgbClr val="CE9521"/>
          </a:solidFill>
          <a:ln/>
        </p:spPr>
      </p:sp>
      <p:sp>
        <p:nvSpPr>
          <p:cNvPr id="16" name="Shape 14"/>
          <p:cNvSpPr/>
          <p:nvPr/>
        </p:nvSpPr>
        <p:spPr>
          <a:xfrm>
            <a:off x="7142321" y="3346371"/>
            <a:ext cx="345758" cy="345758"/>
          </a:xfrm>
          <a:prstGeom prst="roundRect">
            <a:avLst>
              <a:gd name="adj" fmla="val 66689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199948" y="3375184"/>
            <a:ext cx="230505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4625221" y="3399115"/>
            <a:ext cx="1921431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Phase 3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537924" y="3731419"/>
            <a:ext cx="6008727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E8AF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Gujarat and Karnataka</a:t>
            </a:r>
            <a:pPr algn="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head the phase; Maharashtra and Madhya Pradesh follow.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7465219" y="4302800"/>
            <a:ext cx="461129" cy="22860"/>
          </a:xfrm>
          <a:prstGeom prst="roundRect">
            <a:avLst>
              <a:gd name="adj" fmla="val 1008668"/>
            </a:avLst>
          </a:prstGeom>
          <a:solidFill>
            <a:srgbClr val="B27733"/>
          </a:solidFill>
          <a:ln/>
        </p:spPr>
      </p:sp>
      <p:sp>
        <p:nvSpPr>
          <p:cNvPr id="21" name="Shape 19"/>
          <p:cNvSpPr/>
          <p:nvPr/>
        </p:nvSpPr>
        <p:spPr>
          <a:xfrm>
            <a:off x="7142321" y="4141351"/>
            <a:ext cx="345758" cy="345758"/>
          </a:xfrm>
          <a:prstGeom prst="roundRect">
            <a:avLst>
              <a:gd name="adj" fmla="val 66689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199948" y="4170164"/>
            <a:ext cx="230505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4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8083748" y="4194096"/>
            <a:ext cx="1921431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Phase 4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8083748" y="4526399"/>
            <a:ext cx="6008727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CC914D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Andhra Pradesh and Telangana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top electors and votes; UP, Maharashtra contribute significantly.</a:t>
            </a: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6704052" y="5097780"/>
            <a:ext cx="461129" cy="22860"/>
          </a:xfrm>
          <a:prstGeom prst="roundRect">
            <a:avLst>
              <a:gd name="adj" fmla="val 1008668"/>
            </a:avLst>
          </a:prstGeom>
          <a:solidFill>
            <a:srgbClr val="7B8554"/>
          </a:solidFill>
          <a:ln/>
        </p:spPr>
      </p:sp>
      <p:sp>
        <p:nvSpPr>
          <p:cNvPr id="26" name="Shape 24"/>
          <p:cNvSpPr/>
          <p:nvPr/>
        </p:nvSpPr>
        <p:spPr>
          <a:xfrm>
            <a:off x="7142321" y="4936331"/>
            <a:ext cx="345758" cy="345758"/>
          </a:xfrm>
          <a:prstGeom prst="roundRect">
            <a:avLst>
              <a:gd name="adj" fmla="val 66689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199948" y="4965144"/>
            <a:ext cx="230505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5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4625221" y="4989076"/>
            <a:ext cx="1921431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Phase 5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537924" y="5321379"/>
            <a:ext cx="6008727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8D634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Uttar Pradesh and Maharashtra</a:t>
            </a:r>
            <a:pPr algn="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lead; West Bengal, Bihar, Odisha notable.</a:t>
            </a:r>
            <a:endParaRPr lang="en-US" sz="1200" dirty="0"/>
          </a:p>
        </p:txBody>
      </p:sp>
      <p:sp>
        <p:nvSpPr>
          <p:cNvPr id="30" name="Shape 28"/>
          <p:cNvSpPr/>
          <p:nvPr/>
        </p:nvSpPr>
        <p:spPr>
          <a:xfrm>
            <a:off x="7465219" y="5892760"/>
            <a:ext cx="461129" cy="22860"/>
          </a:xfrm>
          <a:prstGeom prst="roundRect">
            <a:avLst>
              <a:gd name="adj" fmla="val 1008668"/>
            </a:avLst>
          </a:prstGeom>
          <a:solidFill>
            <a:srgbClr val="9C9247"/>
          </a:solidFill>
          <a:ln/>
        </p:spPr>
      </p:sp>
      <p:sp>
        <p:nvSpPr>
          <p:cNvPr id="31" name="Shape 29"/>
          <p:cNvSpPr/>
          <p:nvPr/>
        </p:nvSpPr>
        <p:spPr>
          <a:xfrm>
            <a:off x="7142321" y="5731312"/>
            <a:ext cx="345758" cy="345758"/>
          </a:xfrm>
          <a:prstGeom prst="roundRect">
            <a:avLst>
              <a:gd name="adj" fmla="val 66689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7199948" y="5760125"/>
            <a:ext cx="230505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6</a:t>
            </a:r>
            <a:endParaRPr lang="en-US" sz="1800" dirty="0"/>
          </a:p>
        </p:txBody>
      </p:sp>
      <p:sp>
        <p:nvSpPr>
          <p:cNvPr id="33" name="Text 31"/>
          <p:cNvSpPr/>
          <p:nvPr/>
        </p:nvSpPr>
        <p:spPr>
          <a:xfrm>
            <a:off x="8083748" y="5784056"/>
            <a:ext cx="1921431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Phase 6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8083748" y="6116360"/>
            <a:ext cx="6008727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Uttar Pradesh and Haryana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are phase anchors; NCT of Delhi and Bihar are key contributors.</a:t>
            </a:r>
            <a:endParaRPr lang="en-US" sz="1200" dirty="0"/>
          </a:p>
        </p:txBody>
      </p:sp>
      <p:sp>
        <p:nvSpPr>
          <p:cNvPr id="35" name="Shape 33"/>
          <p:cNvSpPr/>
          <p:nvPr/>
        </p:nvSpPr>
        <p:spPr>
          <a:xfrm>
            <a:off x="6704052" y="6687741"/>
            <a:ext cx="461129" cy="22860"/>
          </a:xfrm>
          <a:prstGeom prst="roundRect">
            <a:avLst>
              <a:gd name="adj" fmla="val 1008668"/>
            </a:avLst>
          </a:prstGeom>
          <a:solidFill>
            <a:srgbClr val="CE9521"/>
          </a:solidFill>
          <a:ln/>
        </p:spPr>
      </p:sp>
      <p:sp>
        <p:nvSpPr>
          <p:cNvPr id="36" name="Shape 34"/>
          <p:cNvSpPr/>
          <p:nvPr/>
        </p:nvSpPr>
        <p:spPr>
          <a:xfrm>
            <a:off x="7142321" y="6526292"/>
            <a:ext cx="345758" cy="345758"/>
          </a:xfrm>
          <a:prstGeom prst="roundRect">
            <a:avLst>
              <a:gd name="adj" fmla="val 66689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7199948" y="6555105"/>
            <a:ext cx="230505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7</a:t>
            </a:r>
            <a:endParaRPr lang="en-US" sz="1800" dirty="0"/>
          </a:p>
        </p:txBody>
      </p:sp>
      <p:sp>
        <p:nvSpPr>
          <p:cNvPr id="38" name="Text 36"/>
          <p:cNvSpPr/>
          <p:nvPr/>
        </p:nvSpPr>
        <p:spPr>
          <a:xfrm>
            <a:off x="4625221" y="6579037"/>
            <a:ext cx="1921431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Phase 7</a:t>
            </a:r>
            <a:endParaRPr lang="en-US" sz="1500" dirty="0"/>
          </a:p>
        </p:txBody>
      </p:sp>
      <p:sp>
        <p:nvSpPr>
          <p:cNvPr id="39" name="Text 37"/>
          <p:cNvSpPr/>
          <p:nvPr/>
        </p:nvSpPr>
        <p:spPr>
          <a:xfrm>
            <a:off x="537924" y="6911340"/>
            <a:ext cx="6008727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83792E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Uttar Pradesh and Punjab</a:t>
            </a:r>
            <a:pPr algn="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dominate; West Bengal and Bihar add sizable shares.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2025-11-03T13:58:56Z</dcterms:created>
  <dcterms:modified xsi:type="dcterms:W3CDTF">2025-11-03T13:58:56Z</dcterms:modified>
</cp:coreProperties>
</file>